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sldIdLst>
    <p:sldId id="262" r:id="rId2"/>
    <p:sldId id="269" r:id="rId3"/>
    <p:sldId id="278" r:id="rId4"/>
    <p:sldId id="286" r:id="rId5"/>
    <p:sldId id="287" r:id="rId6"/>
    <p:sldId id="280" r:id="rId7"/>
    <p:sldId id="283" r:id="rId8"/>
    <p:sldId id="282" r:id="rId9"/>
    <p:sldId id="285" r:id="rId10"/>
    <p:sldId id="281" r:id="rId11"/>
    <p:sldId id="28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1" y="227013"/>
            <a:ext cx="99695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7" y="1598613"/>
            <a:ext cx="4821767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76334" y="1598613"/>
            <a:ext cx="4823884" cy="44973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3076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7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2/6/2015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Организация учебного процесса в разновозрастной группе детского сада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309019"/>
            <a:ext cx="48768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4365937"/>
            <a:ext cx="5384800" cy="1988987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Подготовила воспитатель МБДОУ детский сад «Светлячок» </a:t>
            </a:r>
            <a:r>
              <a:rPr lang="ru-RU" sz="2400" dirty="0" err="1" smtClean="0"/>
              <a:t>Царегородцева</a:t>
            </a:r>
            <a:r>
              <a:rPr lang="ru-RU" sz="2400" dirty="0" smtClean="0"/>
              <a:t> Н.В.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94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Материал, подготовленный к занятию, часто содержит общие элементы для детей обеих подгрупп, что дает возможность объединить воспитанников для проведения игр, выполнения определенных заданий.</a:t>
            </a:r>
            <a:endParaRPr lang="ru-RU" sz="2400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5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Преимущества разновозрастной группы</a:t>
            </a:r>
            <a:endParaRPr lang="ru-RU" sz="36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Развивающее обучение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Саморазвитие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Взаимопомощь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Ответственность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Получение разносторонних знаний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Занятия с учетом умственных и психологических особенностей, а не возраста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Индивидуальный подход к ребенку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Разносторонняя социализация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6366"/>
            <a:ext cx="10972800" cy="106894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Спасибо за внимание!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72" y="1648496"/>
            <a:ext cx="7585656" cy="4959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4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9093"/>
            <a:ext cx="10972800" cy="1538757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Семейный детский сад «Пчёлки», </a:t>
            </a:r>
            <a:r>
              <a:rPr lang="ru-RU" sz="4800" dirty="0" err="1" smtClean="0">
                <a:solidFill>
                  <a:srgbClr val="FF0000"/>
                </a:solidFill>
                <a:latin typeface="Monotype Corsiva" pitchFamily="66" charset="0"/>
              </a:rPr>
              <a:t>д.Туманка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0" r="6037" b="15950"/>
          <a:stretch>
            <a:fillRect/>
          </a:stretch>
        </p:blipFill>
        <p:spPr>
          <a:xfrm>
            <a:off x="1580841" y="2009106"/>
            <a:ext cx="8309777" cy="4365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5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" y="3188433"/>
            <a:ext cx="5166609" cy="3874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9" y="0"/>
            <a:ext cx="4790128" cy="3592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66" y="96399"/>
            <a:ext cx="5866151" cy="4399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2" y="3026534"/>
            <a:ext cx="5616477" cy="3831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5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Постоянное общение младших детей со старшими создает благоприятные условия для формирования дружеских отношений, заботливости.</a:t>
            </a:r>
            <a:endParaRPr lang="ru-RU" sz="24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7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Виды организации учебной деятельности</a:t>
            </a:r>
            <a:endParaRPr lang="ru-RU" sz="36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Ступенчатое (поэтапное) окончание занятия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Одновременная деятельность детей по разному программному содержанию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Отдельная деятельность детей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FF0000"/>
                </a:solidFill>
              </a:rPr>
              <a:t>Ступенчатое начало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206589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2730" y="983141"/>
            <a:ext cx="7033041" cy="5066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59" y="742724"/>
            <a:ext cx="10972800" cy="11430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Самостоятельная работа детей с помощью дидактических игр и дидактических материалов.</a:t>
            </a:r>
            <a:endParaRPr lang="ru-RU" sz="28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0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Музыку и физическую культуру проводим совместно, но с подбором материала, соответствующего каждому возрасту.</a:t>
            </a:r>
            <a:endParaRPr lang="ru-RU" sz="24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авая фигурная скобка 8"/>
          <p:cNvSpPr/>
          <p:nvPr/>
        </p:nvSpPr>
        <p:spPr>
          <a:xfrm>
            <a:off x="3850783" y="4893972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781361"/>
            <a:ext cx="11174569" cy="609557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Лепка, рисование, аппликация проводятся по подгруппам</a:t>
            </a:r>
            <a:endParaRPr lang="ru-RU" sz="24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480" y="2107399"/>
            <a:ext cx="5051619" cy="4394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18519"/>
            <a:ext cx="5384800" cy="4038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89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копия1</Template>
  <TotalTime>619</TotalTime>
  <Words>160</Words>
  <Application>Microsoft Office PowerPoint</Application>
  <PresentationFormat>Широкоэкранный</PresentationFormat>
  <Paragraphs>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Calibri</vt:lpstr>
      <vt:lpstr>Century Schoolbook</vt:lpstr>
      <vt:lpstr>Constantia</vt:lpstr>
      <vt:lpstr>Monotype Corsiva</vt:lpstr>
      <vt:lpstr>Wingdings</vt:lpstr>
      <vt:lpstr>Wingdings 2</vt:lpstr>
      <vt:lpstr>Поток</vt:lpstr>
      <vt:lpstr>Организация учебного процесса в разновозрастной группе детского сада</vt:lpstr>
      <vt:lpstr>Семейный детский сад «Пчёлки», д.Туманка</vt:lpstr>
      <vt:lpstr>Презентация PowerPoint</vt:lpstr>
      <vt:lpstr>Постоянное общение младших детей со старшими создает благоприятные условия для формирования дружеских отношений, заботливости.</vt:lpstr>
      <vt:lpstr>Виды организации учебной деятельности</vt:lpstr>
      <vt:lpstr>Презентация PowerPoint</vt:lpstr>
      <vt:lpstr>Самостоятельная работа детей с помощью дидактических игр и дидактических материалов.</vt:lpstr>
      <vt:lpstr>Музыку и физическую культуру проводим совместно, но с подбором материала, соответствующего каждому возрасту.</vt:lpstr>
      <vt:lpstr>Лепка, рисование, аппликация проводятся по подгруппам</vt:lpstr>
      <vt:lpstr>Материал, подготовленный к занятию, часто содержит общие элементы для детей обеих подгрупп, что дает возможность объединить воспитанников для проведения игр, выполнения определенных заданий.</vt:lpstr>
      <vt:lpstr>Преимущества разновозрастной группы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пособие «Сундучок чудес» (для работы с детьми 2-3 лет)</dc:title>
  <dc:creator>Наташа</dc:creator>
  <cp:lastModifiedBy>Наташа</cp:lastModifiedBy>
  <cp:revision>52</cp:revision>
  <dcterms:created xsi:type="dcterms:W3CDTF">2014-09-29T02:58:36Z</dcterms:created>
  <dcterms:modified xsi:type="dcterms:W3CDTF">2015-02-06T03:49:36Z</dcterms:modified>
</cp:coreProperties>
</file>